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sldIdLst>
    <p:sldId id="3318" r:id="rId6"/>
    <p:sldId id="1158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F24E31-25DD-48A0-8E7E-BF2EE64FFA2E}" v="1" dt="2023-06-19T07:26:50.183"/>
    <p1510:client id="{74FE3578-014C-4267-8215-01A5B2912C03}" v="1" dt="2023-06-19T06:58:09.3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9177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يطبق مهارات الاتصال والتواصل الاساسية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8954632" y="519657"/>
            <a:ext cx="261161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السادس  عشر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8766618D-3BD4-5B7A-99A7-BE8802732C07}"/>
              </a:ext>
            </a:extLst>
          </p:cNvPr>
          <p:cNvGraphicFramePr>
            <a:graphicFrameLocks noGrp="1"/>
          </p:cNvGraphicFramePr>
          <p:nvPr/>
        </p:nvGraphicFramePr>
        <p:xfrm>
          <a:off x="466021" y="1236312"/>
          <a:ext cx="10799420" cy="71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r>
                        <a:rPr lang="ar-AE" sz="1400" dirty="0"/>
                        <a:t>يُخصص وقتا لكل مهمة ملتزما بإنجازها 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أهمية الالتزام بالوقت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تخصيص الوقت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45DFFB44-DC2C-DDC2-E707-F417FA55DA37}"/>
              </a:ext>
            </a:extLst>
          </p:cNvPr>
          <p:cNvSpPr/>
          <p:nvPr/>
        </p:nvSpPr>
        <p:spPr>
          <a:xfrm>
            <a:off x="276790" y="2210867"/>
            <a:ext cx="75052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مهمة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0AD60A7-AA3C-9202-01EF-01BE86E77160}"/>
              </a:ext>
            </a:extLst>
          </p:cNvPr>
          <p:cNvSpPr/>
          <p:nvPr/>
        </p:nvSpPr>
        <p:spPr>
          <a:xfrm>
            <a:off x="1100468" y="2286033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F76A0BB-F1A7-124B-E712-21677A045C80}"/>
              </a:ext>
            </a:extLst>
          </p:cNvPr>
          <p:cNvSpPr/>
          <p:nvPr/>
        </p:nvSpPr>
        <p:spPr>
          <a:xfrm>
            <a:off x="1842923" y="2286033"/>
            <a:ext cx="7111709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ar-AE" sz="2000" dirty="0"/>
              <a:t>تصوير مقطع للطالب وهو يقوم بمهمتين محددتين في وقت محدد ضمن فريق  </a:t>
            </a:r>
            <a:endParaRPr lang="en-GB" sz="2000" dirty="0">
              <a:ln w="0"/>
              <a:sym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E4F368-EB6F-2347-F096-42F46D2F9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0017" y="2902479"/>
            <a:ext cx="6091428" cy="33259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97007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52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2023-06-19T07:26:53Z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